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96118"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000" b="0" i="0" u="none" strike="noStrike" cap="none" dirty="0" err="1">
                <a:solidFill>
                  <a:schemeClr val="tx1"/>
                </a:solidFill>
                <a:latin typeface="Arial"/>
                <a:ea typeface="Arial"/>
                <a:cs typeface="Arial"/>
                <a:sym typeface="Arial"/>
              </a:rPr>
              <a:t>Fralin</a:t>
            </a:r>
            <a:r>
              <a:rPr lang="en-US" sz="1000" b="0" i="0" u="none" strike="noStrike" cap="none" dirty="0">
                <a:solidFill>
                  <a:schemeClr val="tx1"/>
                </a:solidFill>
                <a:latin typeface="Arial"/>
                <a:ea typeface="Arial"/>
                <a:cs typeface="Arial"/>
                <a:sym typeface="Arial"/>
              </a:rPr>
              <a:t> </a:t>
            </a:r>
            <a:r>
              <a:rPr lang="en-US" sz="1000" b="0" i="0" u="none" strike="noStrike" cap="none" dirty="0" err="1">
                <a:solidFill>
                  <a:schemeClr val="tx1"/>
                </a:solidFill>
                <a:latin typeface="Arial"/>
                <a:ea typeface="Arial"/>
                <a:cs typeface="Arial"/>
                <a:sym typeface="Arial"/>
              </a:rPr>
              <a:t>Var</a:t>
            </a:r>
            <a:r>
              <a:rPr lang="en-US" sz="1000" dirty="0" err="1">
                <a:solidFill>
                  <a:schemeClr val="tx1"/>
                </a:solidFill>
              </a:rPr>
              <a:t>gheese</a:t>
            </a:r>
            <a:r>
              <a:rPr lang="en-US" sz="1000" dirty="0">
                <a:solidFill>
                  <a:schemeClr val="tx1"/>
                </a:solidFill>
              </a:rPr>
              <a:t> </a:t>
            </a:r>
            <a:r>
              <a:rPr lang="en-US" sz="1000" dirty="0" err="1">
                <a:solidFill>
                  <a:schemeClr val="tx1"/>
                </a:solidFill>
              </a:rPr>
              <a:t>RoY</a:t>
            </a:r>
            <a:r>
              <a:rPr lang="en-US" sz="1000" dirty="0">
                <a:solidFill>
                  <a:schemeClr val="tx1"/>
                </a:solidFill>
              </a:rPr>
              <a:t> M</a:t>
            </a:r>
            <a:endParaRPr lang="en-US" sz="10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960221104058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DF72-87C1-45B5-481F-0A1E20D9B8E8}"/>
              </a:ext>
            </a:extLst>
          </p:cNvPr>
          <p:cNvSpPr>
            <a:spLocks noGrp="1"/>
          </p:cNvSpPr>
          <p:nvPr>
            <p:ph type="title"/>
          </p:nvPr>
        </p:nvSpPr>
        <p:spPr>
          <a:xfrm>
            <a:off x="3360234" y="333252"/>
            <a:ext cx="5065546" cy="993870"/>
          </a:xfrm>
        </p:spPr>
        <p:txBody>
          <a:bodyPr/>
          <a:lstStyle/>
          <a:p>
            <a:r>
              <a:rPr lang="en-US" b="1" dirty="0"/>
              <a:t>Sign Up page</a:t>
            </a:r>
            <a:br>
              <a:rPr lang="en-US" dirty="0"/>
            </a:br>
            <a:endParaRPr lang="en-IN" dirty="0"/>
          </a:p>
        </p:txBody>
      </p:sp>
      <p:sp>
        <p:nvSpPr>
          <p:cNvPr id="3" name="Subtitle 2">
            <a:extLst>
              <a:ext uri="{FF2B5EF4-FFF2-40B4-BE49-F238E27FC236}">
                <a16:creationId xmlns:a16="http://schemas.microsoft.com/office/drawing/2014/main"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TotalTime>
  <Words>1015</Words>
  <Application>Microsoft Office PowerPoint</Application>
  <PresentationFormat>On-screen Show (16:9)</PresentationFormat>
  <Paragraphs>55</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Dharanisha KP</cp:lastModifiedBy>
  <cp:revision>10</cp:revision>
  <dcterms:modified xsi:type="dcterms:W3CDTF">2024-04-10T18:30:18Z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